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37490400" cy="20116800"/>
  <p:notesSz cx="9144000" cy="6858000"/>
  <p:defaultTextStyle>
    <a:defPPr>
      <a:defRPr lang="en-US"/>
    </a:defPPr>
    <a:lvl1pPr marL="0" algn="l" defTabSz="3686404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43202" algn="l" defTabSz="3686404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686404" algn="l" defTabSz="3686404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29605" algn="l" defTabSz="3686404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372807" algn="l" defTabSz="3686404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16009" algn="l" defTabSz="3686404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059211" algn="l" defTabSz="3686404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02413" algn="l" defTabSz="3686404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745614" algn="l" defTabSz="3686404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38" userDrawn="1">
          <p15:clr>
            <a:srgbClr val="A4A3A4"/>
          </p15:clr>
        </p15:guide>
        <p15:guide id="2" pos="118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9FFD9"/>
    <a:srgbClr val="CCFFCC"/>
    <a:srgbClr val="003300"/>
    <a:srgbClr val="E7FFFF"/>
    <a:srgbClr val="D9FFFF"/>
    <a:srgbClr val="CCFFFF"/>
    <a:srgbClr val="FFEB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3" d="100"/>
          <a:sy n="23" d="100"/>
        </p:scale>
        <p:origin x="752" y="44"/>
      </p:cViewPr>
      <p:guideLst>
        <p:guide orient="horz" pos="6338"/>
        <p:guide pos="118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1780" y="6249254"/>
            <a:ext cx="31866840" cy="43120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3560" y="11399522"/>
            <a:ext cx="26243280" cy="514096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431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86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29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72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15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058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02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745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7314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9180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180540" y="605371"/>
            <a:ext cx="8435340" cy="128756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74521" y="605371"/>
            <a:ext cx="24681180" cy="128756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643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9636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1483" y="12926911"/>
            <a:ext cx="31866840" cy="3995421"/>
          </a:xfrm>
        </p:spPr>
        <p:txBody>
          <a:bodyPr anchor="t"/>
          <a:lstStyle>
            <a:lvl1pPr algn="l">
              <a:defRPr sz="161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1483" y="8526359"/>
            <a:ext cx="31866840" cy="4400550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43153" indent="0">
              <a:buNone/>
              <a:defRPr sz="7299">
                <a:solidFill>
                  <a:schemeClr val="tx1">
                    <a:tint val="75000"/>
                  </a:schemeClr>
                </a:solidFill>
              </a:defRPr>
            </a:lvl2pPr>
            <a:lvl3pPr marL="3686306" indent="0">
              <a:buNone/>
              <a:defRPr sz="6499">
                <a:solidFill>
                  <a:schemeClr val="tx1">
                    <a:tint val="75000"/>
                  </a:schemeClr>
                </a:solidFill>
              </a:defRPr>
            </a:lvl3pPr>
            <a:lvl4pPr marL="5529458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372611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21576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105891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90207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745221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526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4520" y="3520444"/>
            <a:ext cx="16558260" cy="9960613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299"/>
            </a:lvl4pPr>
            <a:lvl5pPr>
              <a:defRPr sz="7299"/>
            </a:lvl5pPr>
            <a:lvl6pPr>
              <a:defRPr sz="7299"/>
            </a:lvl6pPr>
            <a:lvl7pPr>
              <a:defRPr sz="7299"/>
            </a:lvl7pPr>
            <a:lvl8pPr>
              <a:defRPr sz="7299"/>
            </a:lvl8pPr>
            <a:lvl9pPr>
              <a:defRPr sz="72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57621" y="3520444"/>
            <a:ext cx="16558260" cy="9960613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299"/>
            </a:lvl4pPr>
            <a:lvl5pPr>
              <a:defRPr sz="7299"/>
            </a:lvl5pPr>
            <a:lvl6pPr>
              <a:defRPr sz="7299"/>
            </a:lvl6pPr>
            <a:lvl7pPr>
              <a:defRPr sz="7299"/>
            </a:lvl7pPr>
            <a:lvl8pPr>
              <a:defRPr sz="7299"/>
            </a:lvl8pPr>
            <a:lvl9pPr>
              <a:defRPr sz="72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56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520" y="805609"/>
            <a:ext cx="33741360" cy="335280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4521" y="4502999"/>
            <a:ext cx="16564771" cy="1876637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43153" indent="0">
              <a:buNone/>
              <a:defRPr sz="8100" b="1"/>
            </a:lvl2pPr>
            <a:lvl3pPr marL="3686306" indent="0">
              <a:buNone/>
              <a:defRPr sz="7299" b="1"/>
            </a:lvl3pPr>
            <a:lvl4pPr marL="5529458" indent="0">
              <a:buNone/>
              <a:defRPr sz="6499" b="1"/>
            </a:lvl4pPr>
            <a:lvl5pPr marL="7372611" indent="0">
              <a:buNone/>
              <a:defRPr sz="6499" b="1"/>
            </a:lvl5pPr>
            <a:lvl6pPr marL="9215764" indent="0">
              <a:buNone/>
              <a:defRPr sz="6499" b="1"/>
            </a:lvl6pPr>
            <a:lvl7pPr marL="11058916" indent="0">
              <a:buNone/>
              <a:defRPr sz="6499" b="1"/>
            </a:lvl7pPr>
            <a:lvl8pPr marL="12902070" indent="0">
              <a:buNone/>
              <a:defRPr sz="6499" b="1"/>
            </a:lvl8pPr>
            <a:lvl9pPr marL="14745221" indent="0">
              <a:buNone/>
              <a:defRPr sz="64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74521" y="6379638"/>
            <a:ext cx="16564771" cy="11590445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299"/>
            </a:lvl3pPr>
            <a:lvl4pPr>
              <a:defRPr sz="6499"/>
            </a:lvl4pPr>
            <a:lvl5pPr>
              <a:defRPr sz="6499"/>
            </a:lvl5pPr>
            <a:lvl6pPr>
              <a:defRPr sz="6499"/>
            </a:lvl6pPr>
            <a:lvl7pPr>
              <a:defRPr sz="6499"/>
            </a:lvl7pPr>
            <a:lvl8pPr>
              <a:defRPr sz="6499"/>
            </a:lvl8pPr>
            <a:lvl9pPr>
              <a:defRPr sz="64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044608" y="4502999"/>
            <a:ext cx="16571278" cy="1876637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43153" indent="0">
              <a:buNone/>
              <a:defRPr sz="8100" b="1"/>
            </a:lvl2pPr>
            <a:lvl3pPr marL="3686306" indent="0">
              <a:buNone/>
              <a:defRPr sz="7299" b="1"/>
            </a:lvl3pPr>
            <a:lvl4pPr marL="5529458" indent="0">
              <a:buNone/>
              <a:defRPr sz="6499" b="1"/>
            </a:lvl4pPr>
            <a:lvl5pPr marL="7372611" indent="0">
              <a:buNone/>
              <a:defRPr sz="6499" b="1"/>
            </a:lvl5pPr>
            <a:lvl6pPr marL="9215764" indent="0">
              <a:buNone/>
              <a:defRPr sz="6499" b="1"/>
            </a:lvl6pPr>
            <a:lvl7pPr marL="11058916" indent="0">
              <a:buNone/>
              <a:defRPr sz="6499" b="1"/>
            </a:lvl7pPr>
            <a:lvl8pPr marL="12902070" indent="0">
              <a:buNone/>
              <a:defRPr sz="6499" b="1"/>
            </a:lvl8pPr>
            <a:lvl9pPr marL="14745221" indent="0">
              <a:buNone/>
              <a:defRPr sz="64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044608" y="6379638"/>
            <a:ext cx="16571278" cy="11590445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299"/>
            </a:lvl3pPr>
            <a:lvl4pPr>
              <a:defRPr sz="6499"/>
            </a:lvl4pPr>
            <a:lvl5pPr>
              <a:defRPr sz="6499"/>
            </a:lvl5pPr>
            <a:lvl6pPr>
              <a:defRPr sz="6499"/>
            </a:lvl6pPr>
            <a:lvl7pPr>
              <a:defRPr sz="6499"/>
            </a:lvl7pPr>
            <a:lvl8pPr>
              <a:defRPr sz="6499"/>
            </a:lvl8pPr>
            <a:lvl9pPr>
              <a:defRPr sz="64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965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593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850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526" y="800950"/>
            <a:ext cx="12334083" cy="3408682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7705" y="800950"/>
            <a:ext cx="20958175" cy="17169131"/>
          </a:xfrm>
        </p:spPr>
        <p:txBody>
          <a:bodyPr/>
          <a:lstStyle>
            <a:lvl1pPr>
              <a:defRPr sz="12899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4526" y="4209631"/>
            <a:ext cx="12334083" cy="13760450"/>
          </a:xfrm>
        </p:spPr>
        <p:txBody>
          <a:bodyPr/>
          <a:lstStyle>
            <a:lvl1pPr marL="0" indent="0">
              <a:buNone/>
              <a:defRPr sz="5600"/>
            </a:lvl1pPr>
            <a:lvl2pPr marL="1843153" indent="0">
              <a:buNone/>
              <a:defRPr sz="4800"/>
            </a:lvl2pPr>
            <a:lvl3pPr marL="3686306" indent="0">
              <a:buNone/>
              <a:defRPr sz="4000"/>
            </a:lvl3pPr>
            <a:lvl4pPr marL="5529458" indent="0">
              <a:buNone/>
              <a:defRPr sz="3600"/>
            </a:lvl4pPr>
            <a:lvl5pPr marL="7372611" indent="0">
              <a:buNone/>
              <a:defRPr sz="3600"/>
            </a:lvl5pPr>
            <a:lvl6pPr marL="9215764" indent="0">
              <a:buNone/>
              <a:defRPr sz="3600"/>
            </a:lvl6pPr>
            <a:lvl7pPr marL="11058916" indent="0">
              <a:buNone/>
              <a:defRPr sz="3600"/>
            </a:lvl7pPr>
            <a:lvl8pPr marL="12902070" indent="0">
              <a:buNone/>
              <a:defRPr sz="3600"/>
            </a:lvl8pPr>
            <a:lvl9pPr marL="14745221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00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8381" y="14081761"/>
            <a:ext cx="22494240" cy="166243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48381" y="1797477"/>
            <a:ext cx="22494240" cy="12070081"/>
          </a:xfrm>
        </p:spPr>
        <p:txBody>
          <a:bodyPr/>
          <a:lstStyle>
            <a:lvl1pPr marL="0" indent="0">
              <a:buNone/>
              <a:defRPr sz="12899"/>
            </a:lvl1pPr>
            <a:lvl2pPr marL="1843153" indent="0">
              <a:buNone/>
              <a:defRPr sz="11300"/>
            </a:lvl2pPr>
            <a:lvl3pPr marL="3686306" indent="0">
              <a:buNone/>
              <a:defRPr sz="9700"/>
            </a:lvl3pPr>
            <a:lvl4pPr marL="5529458" indent="0">
              <a:buNone/>
              <a:defRPr sz="8100"/>
            </a:lvl4pPr>
            <a:lvl5pPr marL="7372611" indent="0">
              <a:buNone/>
              <a:defRPr sz="8100"/>
            </a:lvl5pPr>
            <a:lvl6pPr marL="9215764" indent="0">
              <a:buNone/>
              <a:defRPr sz="8100"/>
            </a:lvl6pPr>
            <a:lvl7pPr marL="11058916" indent="0">
              <a:buNone/>
              <a:defRPr sz="8100"/>
            </a:lvl7pPr>
            <a:lvl8pPr marL="12902070" indent="0">
              <a:buNone/>
              <a:defRPr sz="8100"/>
            </a:lvl8pPr>
            <a:lvl9pPr marL="14745221" indent="0">
              <a:buNone/>
              <a:defRPr sz="81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48381" y="15744194"/>
            <a:ext cx="22494240" cy="2360929"/>
          </a:xfrm>
        </p:spPr>
        <p:txBody>
          <a:bodyPr/>
          <a:lstStyle>
            <a:lvl1pPr marL="0" indent="0">
              <a:buNone/>
              <a:defRPr sz="5600"/>
            </a:lvl1pPr>
            <a:lvl2pPr marL="1843153" indent="0">
              <a:buNone/>
              <a:defRPr sz="4800"/>
            </a:lvl2pPr>
            <a:lvl3pPr marL="3686306" indent="0">
              <a:buNone/>
              <a:defRPr sz="4000"/>
            </a:lvl3pPr>
            <a:lvl4pPr marL="5529458" indent="0">
              <a:buNone/>
              <a:defRPr sz="3600"/>
            </a:lvl4pPr>
            <a:lvl5pPr marL="7372611" indent="0">
              <a:buNone/>
              <a:defRPr sz="3600"/>
            </a:lvl5pPr>
            <a:lvl6pPr marL="9215764" indent="0">
              <a:buNone/>
              <a:defRPr sz="3600"/>
            </a:lvl6pPr>
            <a:lvl7pPr marL="11058916" indent="0">
              <a:buNone/>
              <a:defRPr sz="3600"/>
            </a:lvl7pPr>
            <a:lvl8pPr marL="12902070" indent="0">
              <a:buNone/>
              <a:defRPr sz="3600"/>
            </a:lvl8pPr>
            <a:lvl9pPr marL="14745221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4468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74520" y="805609"/>
            <a:ext cx="33741360" cy="3352801"/>
          </a:xfrm>
          <a:prstGeom prst="rect">
            <a:avLst/>
          </a:prstGeom>
        </p:spPr>
        <p:txBody>
          <a:bodyPr vert="horz" lIns="368640" tIns="184320" rIns="368640" bIns="1843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4520" y="4693924"/>
            <a:ext cx="33741360" cy="13276157"/>
          </a:xfrm>
          <a:prstGeom prst="rect">
            <a:avLst/>
          </a:prstGeom>
        </p:spPr>
        <p:txBody>
          <a:bodyPr vert="horz" lIns="368640" tIns="184320" rIns="368640" bIns="1843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74521" y="18645296"/>
            <a:ext cx="8747760" cy="1071032"/>
          </a:xfrm>
          <a:prstGeom prst="rect">
            <a:avLst/>
          </a:prstGeom>
        </p:spPr>
        <p:txBody>
          <a:bodyPr vert="horz" lIns="368640" tIns="184320" rIns="368640" bIns="18432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A765A-5D74-4976-868A-E83FB038DB69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9221" y="18645296"/>
            <a:ext cx="11871960" cy="1071032"/>
          </a:xfrm>
          <a:prstGeom prst="rect">
            <a:avLst/>
          </a:prstGeom>
        </p:spPr>
        <p:txBody>
          <a:bodyPr vert="horz" lIns="368640" tIns="184320" rIns="368640" bIns="18432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868120" y="18645296"/>
            <a:ext cx="8747760" cy="1071032"/>
          </a:xfrm>
          <a:prstGeom prst="rect">
            <a:avLst/>
          </a:prstGeom>
        </p:spPr>
        <p:txBody>
          <a:bodyPr vert="horz" lIns="368640" tIns="184320" rIns="368640" bIns="18432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624A1-4624-42F1-9676-747D7642E39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4943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86306" rtl="0" eaLnBrk="1" latinLnBrk="0" hangingPunct="1">
        <a:spcBef>
          <a:spcPct val="0"/>
        </a:spcBef>
        <a:buNone/>
        <a:defRPr sz="176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82364" indent="-1382364" algn="l" defTabSz="3686306" rtl="0" eaLnBrk="1" latinLnBrk="0" hangingPunct="1">
        <a:spcBef>
          <a:spcPct val="20000"/>
        </a:spcBef>
        <a:buFont typeface="Arial" pitchFamily="34" charset="0"/>
        <a:buChar char="•"/>
        <a:defRPr sz="12899" kern="1200">
          <a:solidFill>
            <a:schemeClr val="tx1"/>
          </a:solidFill>
          <a:latin typeface="+mn-lt"/>
          <a:ea typeface="+mn-ea"/>
          <a:cs typeface="+mn-cs"/>
        </a:defRPr>
      </a:lvl1pPr>
      <a:lvl2pPr marL="2995123" indent="-1151971" algn="l" defTabSz="3686306" rtl="0" eaLnBrk="1" latinLnBrk="0" hangingPunct="1">
        <a:spcBef>
          <a:spcPct val="20000"/>
        </a:spcBef>
        <a:buFont typeface="Arial" pitchFamily="34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07882" indent="-921576" algn="l" defTabSz="3686306" rtl="0" eaLnBrk="1" latinLnBrk="0" hangingPunct="1">
        <a:spcBef>
          <a:spcPct val="20000"/>
        </a:spcBef>
        <a:buFont typeface="Arial" pitchFamily="34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51034" indent="-921576" algn="l" defTabSz="3686306" rtl="0" eaLnBrk="1" latinLnBrk="0" hangingPunct="1">
        <a:spcBef>
          <a:spcPct val="20000"/>
        </a:spcBef>
        <a:buFont typeface="Arial" pitchFamily="34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94187" indent="-921576" algn="l" defTabSz="3686306" rtl="0" eaLnBrk="1" latinLnBrk="0" hangingPunct="1">
        <a:spcBef>
          <a:spcPct val="20000"/>
        </a:spcBef>
        <a:buFont typeface="Arial" pitchFamily="34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37340" indent="-921576" algn="l" defTabSz="3686306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1980493" indent="-921576" algn="l" defTabSz="3686306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23646" indent="-921576" algn="l" defTabSz="3686306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666797" indent="-921576" algn="l" defTabSz="3686306" rtl="0" eaLnBrk="1" latinLnBrk="0" hangingPunct="1">
        <a:spcBef>
          <a:spcPct val="20000"/>
        </a:spcBef>
        <a:buFont typeface="Arial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86306" rtl="0" eaLnBrk="1" latinLnBrk="0" hangingPunct="1">
        <a:defRPr sz="7299" kern="1200">
          <a:solidFill>
            <a:schemeClr val="tx1"/>
          </a:solidFill>
          <a:latin typeface="+mn-lt"/>
          <a:ea typeface="+mn-ea"/>
          <a:cs typeface="+mn-cs"/>
        </a:defRPr>
      </a:lvl1pPr>
      <a:lvl2pPr marL="1843153" algn="l" defTabSz="3686306" rtl="0" eaLnBrk="1" latinLnBrk="0" hangingPunct="1">
        <a:defRPr sz="7299" kern="1200">
          <a:solidFill>
            <a:schemeClr val="tx1"/>
          </a:solidFill>
          <a:latin typeface="+mn-lt"/>
          <a:ea typeface="+mn-ea"/>
          <a:cs typeface="+mn-cs"/>
        </a:defRPr>
      </a:lvl2pPr>
      <a:lvl3pPr marL="3686306" algn="l" defTabSz="3686306" rtl="0" eaLnBrk="1" latinLnBrk="0" hangingPunct="1">
        <a:defRPr sz="7299" kern="1200">
          <a:solidFill>
            <a:schemeClr val="tx1"/>
          </a:solidFill>
          <a:latin typeface="+mn-lt"/>
          <a:ea typeface="+mn-ea"/>
          <a:cs typeface="+mn-cs"/>
        </a:defRPr>
      </a:lvl3pPr>
      <a:lvl4pPr marL="5529458" algn="l" defTabSz="3686306" rtl="0" eaLnBrk="1" latinLnBrk="0" hangingPunct="1">
        <a:defRPr sz="7299" kern="1200">
          <a:solidFill>
            <a:schemeClr val="tx1"/>
          </a:solidFill>
          <a:latin typeface="+mn-lt"/>
          <a:ea typeface="+mn-ea"/>
          <a:cs typeface="+mn-cs"/>
        </a:defRPr>
      </a:lvl4pPr>
      <a:lvl5pPr marL="7372611" algn="l" defTabSz="3686306" rtl="0" eaLnBrk="1" latinLnBrk="0" hangingPunct="1">
        <a:defRPr sz="7299" kern="1200">
          <a:solidFill>
            <a:schemeClr val="tx1"/>
          </a:solidFill>
          <a:latin typeface="+mn-lt"/>
          <a:ea typeface="+mn-ea"/>
          <a:cs typeface="+mn-cs"/>
        </a:defRPr>
      </a:lvl5pPr>
      <a:lvl6pPr marL="9215764" algn="l" defTabSz="3686306" rtl="0" eaLnBrk="1" latinLnBrk="0" hangingPunct="1">
        <a:defRPr sz="7299" kern="1200">
          <a:solidFill>
            <a:schemeClr val="tx1"/>
          </a:solidFill>
          <a:latin typeface="+mn-lt"/>
          <a:ea typeface="+mn-ea"/>
          <a:cs typeface="+mn-cs"/>
        </a:defRPr>
      </a:lvl6pPr>
      <a:lvl7pPr marL="11058916" algn="l" defTabSz="3686306" rtl="0" eaLnBrk="1" latinLnBrk="0" hangingPunct="1">
        <a:defRPr sz="7299" kern="1200">
          <a:solidFill>
            <a:schemeClr val="tx1"/>
          </a:solidFill>
          <a:latin typeface="+mn-lt"/>
          <a:ea typeface="+mn-ea"/>
          <a:cs typeface="+mn-cs"/>
        </a:defRPr>
      </a:lvl7pPr>
      <a:lvl8pPr marL="12902070" algn="l" defTabSz="3686306" rtl="0" eaLnBrk="1" latinLnBrk="0" hangingPunct="1">
        <a:defRPr sz="7299" kern="1200">
          <a:solidFill>
            <a:schemeClr val="tx1"/>
          </a:solidFill>
          <a:latin typeface="+mn-lt"/>
          <a:ea typeface="+mn-ea"/>
          <a:cs typeface="+mn-cs"/>
        </a:defRPr>
      </a:lvl8pPr>
      <a:lvl9pPr marL="14745221" algn="l" defTabSz="3686306" rtl="0" eaLnBrk="1" latinLnBrk="0" hangingPunct="1">
        <a:defRPr sz="72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2B6D44-145E-FCEB-98FC-DE88B4F0C913}"/>
              </a:ext>
            </a:extLst>
          </p:cNvPr>
          <p:cNvSpPr txBox="1"/>
          <p:nvPr/>
        </p:nvSpPr>
        <p:spPr>
          <a:xfrm>
            <a:off x="34464" y="3382148"/>
            <a:ext cx="12140379" cy="4496446"/>
          </a:xfrm>
          <a:prstGeom prst="rect">
            <a:avLst/>
          </a:prstGeom>
          <a:solidFill>
            <a:schemeClr val="bg1"/>
          </a:solidFill>
        </p:spPr>
        <p:txBody>
          <a:bodyPr wrap="square" lIns="368640" tIns="184320" rIns="368640" bIns="184320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Text: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endParaRPr lang="en-US" sz="2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654AC5-5832-7B0C-7D54-38611B180B89}"/>
              </a:ext>
            </a:extLst>
          </p:cNvPr>
          <p:cNvSpPr txBox="1"/>
          <p:nvPr/>
        </p:nvSpPr>
        <p:spPr>
          <a:xfrm>
            <a:off x="12174842" y="3001616"/>
            <a:ext cx="12140378" cy="8743763"/>
          </a:xfrm>
          <a:prstGeom prst="rect">
            <a:avLst/>
          </a:prstGeom>
          <a:solidFill>
            <a:schemeClr val="bg1"/>
          </a:solidFill>
        </p:spPr>
        <p:txBody>
          <a:bodyPr wrap="square" lIns="368640" tIns="184320" rIns="368640" bIns="184320" rtlCol="0">
            <a:spAutoFit/>
          </a:bodyPr>
          <a:lstStyle/>
          <a:p>
            <a:pPr lvl="0" algn="just"/>
            <a:r>
              <a:rPr lang="en-US" sz="4000" b="1" dirty="0"/>
              <a:t>Rules for E- Poster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Maximum 7 slides Poster is allowed </a:t>
            </a:r>
            <a:r>
              <a:rPr lang="en-US" sz="3600" dirty="0"/>
              <a:t>with the last slide displaying the complete poster.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Use this Slide Template for 7</a:t>
            </a:r>
            <a:r>
              <a:rPr lang="en-US" sz="3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Slide (Last Slide) of E-poster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Use dark color for font (Black or Blue)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Font style should be Arial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Font Size for headings of each slide should not be less than 36pts and for content text, it should not be less than 24 pts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Use minimum animations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Keep minimum text lines on each slide (short &amp; to the point) &amp; Keep your design style consistent across all slides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Don’t Alter this Template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Poster should be in PPT Format </a:t>
            </a:r>
            <a:r>
              <a:rPr lang="en-US" sz="3600" dirty="0"/>
              <a:t>text clearly visible on a 52-inch LED screen. (No videos allowed)</a:t>
            </a:r>
            <a:endParaRPr lang="en-US" sz="40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135DE8-8239-BB0B-484F-F467264CB49A}"/>
              </a:ext>
            </a:extLst>
          </p:cNvPr>
          <p:cNvSpPr txBox="1"/>
          <p:nvPr/>
        </p:nvSpPr>
        <p:spPr>
          <a:xfrm>
            <a:off x="24073792" y="2425553"/>
            <a:ext cx="13231698" cy="584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286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199" b="1" dirty="0">
                <a:latin typeface="Arial" panose="020B0604020202020204" pitchFamily="34" charset="0"/>
                <a:cs typeface="Arial" panose="020B0604020202020204" pitchFamily="34" charset="0"/>
              </a:rPr>
              <a:t>TABLE/ PHOTOS</a:t>
            </a:r>
            <a:endParaRPr lang="en-I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182491-3CA1-C1DC-ECDE-A8B1E70C5FEA}"/>
              </a:ext>
            </a:extLst>
          </p:cNvPr>
          <p:cNvSpPr txBox="1"/>
          <p:nvPr/>
        </p:nvSpPr>
        <p:spPr>
          <a:xfrm>
            <a:off x="24280541" y="12539227"/>
            <a:ext cx="13271960" cy="2526676"/>
          </a:xfrm>
          <a:prstGeom prst="rect">
            <a:avLst/>
          </a:prstGeom>
          <a:solidFill>
            <a:schemeClr val="bg1"/>
          </a:solidFill>
        </p:spPr>
        <p:txBody>
          <a:bodyPr wrap="square" lIns="368640" tIns="184320" rIns="368640" bIns="184320" rtlCol="0">
            <a:spAutoFit/>
          </a:bodyPr>
          <a:lstStyle/>
          <a:p>
            <a:pPr algn="just"/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Text: </a:t>
            </a: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110F1C4-0BAE-EDEB-E9CC-FAC8813660F9}"/>
              </a:ext>
            </a:extLst>
          </p:cNvPr>
          <p:cNvSpPr txBox="1"/>
          <p:nvPr/>
        </p:nvSpPr>
        <p:spPr>
          <a:xfrm>
            <a:off x="24307010" y="11858600"/>
            <a:ext cx="12998481" cy="584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3199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I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11A354C-B7EA-76B4-E67C-CF31EF03066F}"/>
              </a:ext>
            </a:extLst>
          </p:cNvPr>
          <p:cNvSpPr txBox="1"/>
          <p:nvPr/>
        </p:nvSpPr>
        <p:spPr>
          <a:xfrm>
            <a:off x="24287521" y="16015011"/>
            <a:ext cx="13264981" cy="3819338"/>
          </a:xfrm>
          <a:prstGeom prst="rect">
            <a:avLst/>
          </a:prstGeom>
          <a:solidFill>
            <a:schemeClr val="bg1"/>
          </a:solidFill>
        </p:spPr>
        <p:txBody>
          <a:bodyPr wrap="square" lIns="368640" tIns="184320" rIns="368640" bIns="184320" rtlCol="0">
            <a:spAutoFit/>
          </a:bodyPr>
          <a:lstStyle/>
          <a:p>
            <a:pPr lvl="0"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Text:</a:t>
            </a:r>
          </a:p>
          <a:p>
            <a:pPr lvl="0" algn="just"/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DD0586-BC66-D063-50AB-5F9D72E3E842}"/>
              </a:ext>
            </a:extLst>
          </p:cNvPr>
          <p:cNvSpPr txBox="1"/>
          <p:nvPr/>
        </p:nvSpPr>
        <p:spPr>
          <a:xfrm>
            <a:off x="24295869" y="15318492"/>
            <a:ext cx="13009621" cy="584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N" sz="3199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871278E-C0E1-469D-AF46-60C76F9560BF}"/>
              </a:ext>
            </a:extLst>
          </p:cNvPr>
          <p:cNvSpPr txBox="1"/>
          <p:nvPr/>
        </p:nvSpPr>
        <p:spPr>
          <a:xfrm>
            <a:off x="12434516" y="11858600"/>
            <a:ext cx="11763255" cy="584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IN" sz="286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199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en-IN" sz="286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C6D088-59C8-4616-B1D3-9B7824EC683F}"/>
              </a:ext>
            </a:extLst>
          </p:cNvPr>
          <p:cNvSpPr txBox="1"/>
          <p:nvPr/>
        </p:nvSpPr>
        <p:spPr>
          <a:xfrm>
            <a:off x="12549061" y="12539228"/>
            <a:ext cx="11648709" cy="7266435"/>
          </a:xfrm>
          <a:prstGeom prst="rect">
            <a:avLst/>
          </a:prstGeom>
          <a:solidFill>
            <a:schemeClr val="bg1"/>
          </a:solidFill>
        </p:spPr>
        <p:txBody>
          <a:bodyPr wrap="square" lIns="368640" tIns="184320" rIns="368640" bIns="184320" rtlCol="0">
            <a:spAutoFit/>
          </a:bodyPr>
          <a:lstStyle/>
          <a:p>
            <a:pPr algn="just"/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Text:</a:t>
            </a: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5AF091C-71C8-4A85-A4AB-060A17C83013}"/>
              </a:ext>
            </a:extLst>
          </p:cNvPr>
          <p:cNvSpPr txBox="1"/>
          <p:nvPr/>
        </p:nvSpPr>
        <p:spPr>
          <a:xfrm>
            <a:off x="58720" y="9360542"/>
            <a:ext cx="11763255" cy="10713533"/>
          </a:xfrm>
          <a:prstGeom prst="rect">
            <a:avLst/>
          </a:prstGeom>
          <a:solidFill>
            <a:schemeClr val="bg1"/>
          </a:solidFill>
        </p:spPr>
        <p:txBody>
          <a:bodyPr wrap="square" lIns="368640" tIns="184320" rIns="368640" bIns="184320" rtlCol="0">
            <a:spAutoFit/>
          </a:bodyPr>
          <a:lstStyle/>
          <a:p>
            <a:pPr algn="just"/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Text:</a:t>
            </a: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IN" sz="28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6A5AD2-FA8D-A7A9-6154-745E7BCDADC6}"/>
              </a:ext>
            </a:extLst>
          </p:cNvPr>
          <p:cNvSpPr txBox="1"/>
          <p:nvPr/>
        </p:nvSpPr>
        <p:spPr>
          <a:xfrm>
            <a:off x="12210249" y="2498575"/>
            <a:ext cx="11760424" cy="584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286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N" sz="3199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I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7C35A4-CC3A-87D4-2B24-77F1AF0840A1}"/>
              </a:ext>
            </a:extLst>
          </p:cNvPr>
          <p:cNvSpPr txBox="1"/>
          <p:nvPr/>
        </p:nvSpPr>
        <p:spPr>
          <a:xfrm>
            <a:off x="209600" y="2514156"/>
            <a:ext cx="11760424" cy="584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3199" b="1" dirty="0">
                <a:latin typeface="Arial" panose="020B0604020202020204" pitchFamily="34" charset="0"/>
                <a:cs typeface="Arial" panose="020B0604020202020204" pitchFamily="34" charset="0"/>
              </a:rPr>
              <a:t>INTRODUCTION &amp; AIMS</a:t>
            </a:r>
            <a:endParaRPr lang="en-I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5F471C-5F30-B616-E276-069E07FF2262}"/>
              </a:ext>
            </a:extLst>
          </p:cNvPr>
          <p:cNvSpPr txBox="1"/>
          <p:nvPr/>
        </p:nvSpPr>
        <p:spPr>
          <a:xfrm>
            <a:off x="209600" y="8716670"/>
            <a:ext cx="11760424" cy="584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IN" sz="2860" b="1" dirty="0">
                <a:latin typeface="Arial" panose="020B0604020202020204" pitchFamily="34" charset="0"/>
                <a:cs typeface="Arial" panose="020B0604020202020204" pitchFamily="34" charset="0"/>
              </a:rPr>
              <a:t>MATERIALS &amp; </a:t>
            </a:r>
            <a:r>
              <a:rPr lang="en-IN" sz="3199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IN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32540B0-5A1E-88B0-0BAB-21A68E708ED8}"/>
              </a:ext>
            </a:extLst>
          </p:cNvPr>
          <p:cNvGrpSpPr/>
          <p:nvPr/>
        </p:nvGrpSpPr>
        <p:grpSpPr>
          <a:xfrm>
            <a:off x="34464" y="42725"/>
            <a:ext cx="37455936" cy="2269607"/>
            <a:chOff x="34464" y="42725"/>
            <a:chExt cx="37455936" cy="226960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D009DFE-5D56-3944-ED19-741A910A6D19}"/>
                </a:ext>
              </a:extLst>
            </p:cNvPr>
            <p:cNvSpPr/>
            <p:nvPr/>
          </p:nvSpPr>
          <p:spPr>
            <a:xfrm>
              <a:off x="34464" y="42725"/>
              <a:ext cx="37455936" cy="2269607"/>
            </a:xfrm>
            <a:prstGeom prst="rect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558E056-5F4E-2EA9-9EB7-3EE97436E443}"/>
                </a:ext>
              </a:extLst>
            </p:cNvPr>
            <p:cNvGrpSpPr/>
            <p:nvPr/>
          </p:nvGrpSpPr>
          <p:grpSpPr>
            <a:xfrm>
              <a:off x="407840" y="109161"/>
              <a:ext cx="36674720" cy="2123658"/>
              <a:chOff x="407840" y="109161"/>
              <a:chExt cx="36674720" cy="2123658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5018CC2C-AA3D-7474-384C-8F96196B9AD9}"/>
                  </a:ext>
                </a:extLst>
              </p:cNvPr>
              <p:cNvGrpSpPr/>
              <p:nvPr/>
            </p:nvGrpSpPr>
            <p:grpSpPr>
              <a:xfrm>
                <a:off x="407840" y="207820"/>
                <a:ext cx="36674720" cy="1929701"/>
                <a:chOff x="407840" y="207819"/>
                <a:chExt cx="36674720" cy="1929701"/>
              </a:xfrm>
            </p:grpSpPr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3AB97A16-427F-4F01-8FE7-43BC2101DD2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07840" y="234153"/>
                  <a:ext cx="3143672" cy="1903367"/>
                </a:xfrm>
                <a:prstGeom prst="rect">
                  <a:avLst/>
                </a:prstGeom>
              </p:spPr>
            </p:pic>
            <p:pic>
              <p:nvPicPr>
                <p:cNvPr id="16" name="Picture 15">
                  <a:extLst>
                    <a:ext uri="{FF2B5EF4-FFF2-40B4-BE49-F238E27FC236}">
                      <a16:creationId xmlns:a16="http://schemas.microsoft.com/office/drawing/2014/main" id="{A8351A0E-C4ED-4E58-9B2D-6BF1141E317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5050" r="4724"/>
                <a:stretch>
                  <a:fillRect/>
                </a:stretch>
              </p:blipFill>
              <p:spPr>
                <a:xfrm>
                  <a:off x="35451056" y="282450"/>
                  <a:ext cx="1631504" cy="1639045"/>
                </a:xfrm>
                <a:prstGeom prst="rect">
                  <a:avLst/>
                </a:prstGeom>
              </p:spPr>
            </p:pic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C61673ED-AF29-EC07-7E99-FD7ABD71AAFE}"/>
                    </a:ext>
                  </a:extLst>
                </p:cNvPr>
                <p:cNvSpPr txBox="1"/>
                <p:nvPr/>
              </p:nvSpPr>
              <p:spPr>
                <a:xfrm>
                  <a:off x="28637173" y="207819"/>
                  <a:ext cx="6525851" cy="15696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3200" dirty="0">
                      <a:solidFill>
                        <a:schemeClr val="bg1"/>
                      </a:solidFill>
                      <a:latin typeface="Bahnschrift Condensed" panose="020B0502040204020203" pitchFamily="34" charset="0"/>
                    </a:rPr>
                    <a:t>THE FEDERATION OF MAHARASHTRA STATE BRANCHES OF ASSOCIATION OF OTOLARINGOLOGISTS OF NDIA</a:t>
                  </a:r>
                </a:p>
              </p:txBody>
            </p:sp>
          </p:grpSp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94E2B9E-7657-6F71-EAF7-DCF119F78E81}"/>
                  </a:ext>
                </a:extLst>
              </p:cNvPr>
              <p:cNvSpPr txBox="1"/>
              <p:nvPr/>
            </p:nvSpPr>
            <p:spPr>
              <a:xfrm>
                <a:off x="4847656" y="109161"/>
                <a:ext cx="24050671" cy="21236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Title of E-Poster</a:t>
                </a:r>
              </a:p>
              <a:p>
                <a:pPr algn="ctr"/>
                <a:endParaRPr lang="en-US" sz="4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4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Author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9821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165</Words>
  <Application>Microsoft Office PowerPoint</Application>
  <PresentationFormat>Custom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Condensed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sonali K</cp:lastModifiedBy>
  <cp:revision>48</cp:revision>
  <dcterms:created xsi:type="dcterms:W3CDTF">2024-02-03T03:59:27Z</dcterms:created>
  <dcterms:modified xsi:type="dcterms:W3CDTF">2025-07-29T15:00:26Z</dcterms:modified>
</cp:coreProperties>
</file>